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5"/>
  </p:notesMasterIdLst>
  <p:sldIdLst>
    <p:sldId id="256" r:id="rId2"/>
    <p:sldId id="257" r:id="rId3"/>
    <p:sldId id="258" r:id="rId4"/>
    <p:sldId id="285" r:id="rId5"/>
    <p:sldId id="286" r:id="rId6"/>
    <p:sldId id="287" r:id="rId7"/>
    <p:sldId id="261" r:id="rId8"/>
    <p:sldId id="266" r:id="rId9"/>
    <p:sldId id="288" r:id="rId10"/>
    <p:sldId id="279" r:id="rId11"/>
    <p:sldId id="270" r:id="rId12"/>
    <p:sldId id="267" r:id="rId13"/>
    <p:sldId id="268" r:id="rId14"/>
    <p:sldId id="263" r:id="rId15"/>
    <p:sldId id="264" r:id="rId16"/>
    <p:sldId id="265" r:id="rId17"/>
    <p:sldId id="273" r:id="rId18"/>
    <p:sldId id="280" r:id="rId19"/>
    <p:sldId id="281" r:id="rId20"/>
    <p:sldId id="282" r:id="rId21"/>
    <p:sldId id="283" r:id="rId22"/>
    <p:sldId id="284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64" autoAdjust="0"/>
  </p:normalViewPr>
  <p:slideViewPr>
    <p:cSldViewPr snapToGrid="0">
      <p:cViewPr varScale="1">
        <p:scale>
          <a:sx n="116" d="100"/>
          <a:sy n="116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69" y="1969659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92644" y="2405793"/>
            <a:ext cx="153766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5025" y="34624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66362" y="310047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70" y="2091445"/>
            <a:ext cx="1005017" cy="935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8105" y="3003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5252" y="210187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Check request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02" y="4656089"/>
            <a:ext cx="961068" cy="860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3640" y="55095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4178" y="3714853"/>
            <a:ext cx="98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6655" y="212298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Send SMS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984254" y="2809689"/>
            <a:ext cx="17992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129465" y="4036032"/>
            <a:ext cx="84855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45441" y="4321036"/>
            <a:ext cx="175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61397" y="5464629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7750" y="3843093"/>
            <a:ext cx="181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Accept/Reject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984253" y="2385728"/>
            <a:ext cx="1738375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3757767" y="4036161"/>
            <a:ext cx="8483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Up Arrow 35"/>
          <p:cNvSpPr/>
          <p:nvPr/>
        </p:nvSpPr>
        <p:spPr>
          <a:xfrm rot="5400000">
            <a:off x="1380486" y="3113611"/>
            <a:ext cx="1879217" cy="2926720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2250" y="313553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067530" y="214409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685856" y="376791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13736" y="216062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364334" y="436135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3" name="Oval 42"/>
          <p:cNvSpPr/>
          <p:nvPr/>
        </p:nvSpPr>
        <p:spPr>
          <a:xfrm>
            <a:off x="2197141" y="55095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233738" y="389914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81529" y="1921616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Extend/Return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" y="3284104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2" y="3170715"/>
            <a:ext cx="915964" cy="142132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75344" y="3640622"/>
            <a:ext cx="1559850" cy="264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28921" y="3757065"/>
            <a:ext cx="1742863" cy="326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3420" y="45920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16" y="427499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00726" y="34493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54" y="324448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78057" y="4244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6018" y="3896202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Check, </a:t>
            </a:r>
            <a:r>
              <a:rPr lang="en-US" sz="1600" dirty="0"/>
              <a:t>then </a:t>
            </a:r>
            <a:endParaRPr lang="en-US" sz="1600" dirty="0" smtClean="0"/>
          </a:p>
          <a:p>
            <a:r>
              <a:rPr lang="en-US" sz="1600" dirty="0" smtClean="0"/>
              <a:t>Accept or </a:t>
            </a:r>
          </a:p>
          <a:p>
            <a:r>
              <a:rPr lang="en-US" sz="1600" dirty="0" smtClean="0"/>
              <a:t>cancel </a:t>
            </a:r>
            <a:r>
              <a:rPr lang="en-US" sz="1600" dirty="0"/>
              <a:t>request</a:t>
            </a:r>
          </a:p>
        </p:txBody>
      </p:sp>
      <p:sp>
        <p:nvSpPr>
          <p:cNvPr id="18" name="Oval 17"/>
          <p:cNvSpPr/>
          <p:nvPr/>
        </p:nvSpPr>
        <p:spPr>
          <a:xfrm>
            <a:off x="2108220" y="351622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75344" y="39401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6" grpId="0" animBg="1"/>
      <p:bldP spid="25" grpId="0" animBg="1"/>
      <p:bldP spid="7" grpId="0"/>
      <p:bldP spid="31" grpId="0"/>
      <p:bldP spid="28" grpId="0"/>
      <p:bldP spid="35" grpId="0"/>
      <p:bldP spid="41" grpId="0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08670"/>
            <a:ext cx="6347714" cy="4632694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Solution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Business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Revenue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System Component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Search Office - 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Rental/Repair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Only </a:t>
            </a:r>
            <a:r>
              <a:rPr lang="en-US" dirty="0" smtClean="0"/>
              <a:t>provide </a:t>
            </a:r>
            <a:r>
              <a:rPr lang="en-US" dirty="0" smtClean="0"/>
              <a:t>information of offices.</a:t>
            </a:r>
          </a:p>
          <a:p>
            <a:r>
              <a:rPr lang="en-US" dirty="0" smtClean="0"/>
              <a:t>Customers contact with owners directly.</a:t>
            </a:r>
          </a:p>
          <a:p>
            <a:r>
              <a:rPr lang="en-US" dirty="0" smtClean="0"/>
              <a:t>Owners hardly to sign the contract.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2" y="3284525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" y="4503140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4" y="4119686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20" y="1805544"/>
            <a:ext cx="899707" cy="85403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619880" y="378377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272896" y="3284525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874720" y="4021523"/>
            <a:ext cx="925029" cy="240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513" y="3664485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911" y="578859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0277" y="27417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23" y="1791825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4098" y="55371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39056" y="458131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1174" y="279958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37579" y="2489630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6721" y="3430723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7" y="1653965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028938" y="2336989"/>
            <a:ext cx="1208711" cy="23308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" y="4948527"/>
            <a:ext cx="913852" cy="913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756434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commission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1139" y="1798332"/>
            <a:ext cx="2251488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90214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25" y="1798332"/>
            <a:ext cx="1609950" cy="1343212"/>
          </a:xfrm>
        </p:spPr>
      </p:pic>
      <p:sp>
        <p:nvSpPr>
          <p:cNvPr id="15" name="TextBox 14"/>
          <p:cNvSpPr txBox="1"/>
          <p:nvPr/>
        </p:nvSpPr>
        <p:spPr>
          <a:xfrm>
            <a:off x="7139056" y="32937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29" y="1832591"/>
            <a:ext cx="983118" cy="98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3" y="2331342"/>
            <a:ext cx="628304" cy="628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8" y="3633236"/>
            <a:ext cx="657221" cy="657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689" y="58280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3" y="5111551"/>
            <a:ext cx="855133" cy="85513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7076" y="2833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63" y="405920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Commission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266883" y="3160930"/>
            <a:ext cx="281100" cy="536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266883" y="4457661"/>
            <a:ext cx="281100" cy="62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5764533" y="1610846"/>
            <a:ext cx="281100" cy="1633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5773694" y="2015579"/>
            <a:ext cx="281100" cy="1615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16200000">
            <a:off x="1779731" y="2577528"/>
            <a:ext cx="788294" cy="2601683"/>
          </a:xfrm>
          <a:prstGeom prst="bentArrow">
            <a:avLst>
              <a:gd name="adj1" fmla="val 25000"/>
              <a:gd name="adj2" fmla="val 22271"/>
              <a:gd name="adj3" fmla="val 49564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75397" y="2010472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24180" y="286022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9" y="3432192"/>
            <a:ext cx="563554" cy="5635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25" y="4494396"/>
            <a:ext cx="517811" cy="5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8554050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price difference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8" y="1866126"/>
            <a:ext cx="809369" cy="80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92" y="2256823"/>
            <a:ext cx="562610" cy="562610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5" y="3109880"/>
            <a:ext cx="1609950" cy="1343212"/>
          </a:xfrm>
        </p:spPr>
      </p:pic>
      <p:sp>
        <p:nvSpPr>
          <p:cNvPr id="17" name="TextBox 16"/>
          <p:cNvSpPr txBox="1"/>
          <p:nvPr/>
        </p:nvSpPr>
        <p:spPr>
          <a:xfrm>
            <a:off x="7145356" y="44870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9061" y="2696860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price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9971" y="583982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49" y="5108334"/>
            <a:ext cx="855133" cy="85513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4447959" y="4482952"/>
            <a:ext cx="294879" cy="5765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2093378" y="2675495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0" y="2890031"/>
            <a:ext cx="628304" cy="6283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54433" y="4541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5815254" y="3016033"/>
            <a:ext cx="281100" cy="169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5815256" y="3386269"/>
            <a:ext cx="281100" cy="169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93621" y="3448063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1441" y="436236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2" name="Not Equal 31"/>
          <p:cNvSpPr/>
          <p:nvPr/>
        </p:nvSpPr>
        <p:spPr>
          <a:xfrm>
            <a:off x="4228627" y="3080913"/>
            <a:ext cx="801222" cy="37363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001529" y="3330100"/>
            <a:ext cx="1101225" cy="21732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7" y="4656265"/>
            <a:ext cx="628304" cy="6283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32" y="3501139"/>
            <a:ext cx="761036" cy="7610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4" y="3889360"/>
            <a:ext cx="395805" cy="3958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80883" y="4148723"/>
            <a:ext cx="69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2349066" y="1433110"/>
            <a:ext cx="4462607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853907" y="1063777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23" y="1801213"/>
            <a:ext cx="693453" cy="578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8" y="262117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3" y="4120004"/>
            <a:ext cx="748792" cy="1423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3" y="1595475"/>
            <a:ext cx="694151" cy="69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73" y="1638587"/>
            <a:ext cx="698094" cy="66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85" y="4290830"/>
            <a:ext cx="585891" cy="55615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5434" y="1225683"/>
            <a:ext cx="20273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1801" y="862826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56837" y="2536891"/>
            <a:ext cx="204446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56835" y="1879655"/>
            <a:ext cx="20444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6907946" y="2373440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6928685" y="1498986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455" y="3313579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6907946" y="3137438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2393370" y="6142993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4939413" y="5964858"/>
            <a:ext cx="2045866" cy="8683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71938" y="4058161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6907946" y="378580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6527" y="3710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7755" y="374422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service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1914" y="54604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37428" y="2207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02415" y="2254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87034" y="48593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39545" y="2346584"/>
            <a:ext cx="135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5"/>
          </p:cNvCxnSpPr>
          <p:nvPr/>
        </p:nvCxnSpPr>
        <p:spPr>
          <a:xfrm flipH="1" flipV="1">
            <a:off x="1785898" y="1680968"/>
            <a:ext cx="975338" cy="100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73508" y="2935711"/>
            <a:ext cx="766039" cy="29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5"/>
          </p:cNvCxnSpPr>
          <p:nvPr/>
        </p:nvCxnSpPr>
        <p:spPr>
          <a:xfrm flipH="1" flipV="1">
            <a:off x="1801895" y="2334940"/>
            <a:ext cx="952754" cy="63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6"/>
          </p:cNvCxnSpPr>
          <p:nvPr/>
        </p:nvCxnSpPr>
        <p:spPr>
          <a:xfrm flipV="1">
            <a:off x="2110940" y="3443022"/>
            <a:ext cx="650296" cy="13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7"/>
          </p:cNvCxnSpPr>
          <p:nvPr/>
        </p:nvCxnSpPr>
        <p:spPr>
          <a:xfrm flipV="1">
            <a:off x="1822136" y="3602656"/>
            <a:ext cx="939100" cy="53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2"/>
          </p:cNvCxnSpPr>
          <p:nvPr/>
        </p:nvCxnSpPr>
        <p:spPr>
          <a:xfrm flipH="1">
            <a:off x="6505741" y="1129526"/>
            <a:ext cx="406060" cy="149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3"/>
          </p:cNvCxnSpPr>
          <p:nvPr/>
        </p:nvCxnSpPr>
        <p:spPr>
          <a:xfrm flipV="1">
            <a:off x="6505741" y="1954271"/>
            <a:ext cx="722554" cy="920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2"/>
          </p:cNvCxnSpPr>
          <p:nvPr/>
        </p:nvCxnSpPr>
        <p:spPr>
          <a:xfrm flipH="1" flipV="1">
            <a:off x="6530678" y="3352800"/>
            <a:ext cx="377268" cy="5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" idx="3"/>
          </p:cNvCxnSpPr>
          <p:nvPr/>
        </p:nvCxnSpPr>
        <p:spPr>
          <a:xfrm flipH="1">
            <a:off x="6505741" y="2768750"/>
            <a:ext cx="544058" cy="36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69844" y="5460452"/>
            <a:ext cx="623218" cy="68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787034" y="5460452"/>
            <a:ext cx="782851" cy="55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2622834"/>
            <a:ext cx="1552433" cy="1029768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6520556" y="3596654"/>
            <a:ext cx="464723" cy="35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54469" y="186917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84" y="197535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60243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1" y="2058211"/>
            <a:ext cx="1303031" cy="931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31687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975" y="1930400"/>
            <a:ext cx="1474573" cy="160772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flipV="1">
            <a:off x="1928565" y="2499011"/>
            <a:ext cx="1275954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76112" y="2711768"/>
            <a:ext cx="11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Choose an</a:t>
            </a:r>
          </a:p>
          <a:p>
            <a:r>
              <a:rPr lang="en-US" sz="1600" dirty="0" smtClean="0"/>
              <a:t> office</a:t>
            </a: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1990569" y="27666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2727836" flipV="1">
            <a:off x="4409411" y="3276621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80674" y="2734095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appointment</a:t>
            </a:r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0" y="3603433"/>
            <a:ext cx="714359" cy="1108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32572" y="46519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842633" y="278495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13" y="2080618"/>
            <a:ext cx="1115992" cy="93109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8271280" flipV="1">
            <a:off x="6060656" y="3240687"/>
            <a:ext cx="889088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551234" y="3349658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Check appointment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958262" y="2927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60" name="Oval 59"/>
          <p:cNvSpPr/>
          <p:nvPr/>
        </p:nvSpPr>
        <p:spPr>
          <a:xfrm>
            <a:off x="6627710" y="338856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3" y="4993363"/>
            <a:ext cx="887864" cy="740762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8142670" flipV="1">
            <a:off x="4122013" y="4838738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19730" y="5095187"/>
            <a:ext cx="117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Assign </a:t>
            </a:r>
          </a:p>
          <a:p>
            <a:r>
              <a:rPr lang="en-US" sz="1600" dirty="0" smtClean="0"/>
              <a:t>  to staff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78526" y="57341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65" name="Oval 64"/>
          <p:cNvSpPr/>
          <p:nvPr/>
        </p:nvSpPr>
        <p:spPr>
          <a:xfrm>
            <a:off x="4586582" y="515109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Left-Up Arrow 7"/>
          <p:cNvSpPr/>
          <p:nvPr/>
        </p:nvSpPr>
        <p:spPr>
          <a:xfrm rot="5400000">
            <a:off x="966119" y="3527975"/>
            <a:ext cx="2096769" cy="2315538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58659" y="5617041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Meet and check office</a:t>
            </a:r>
            <a:endParaRPr lang="en-US" sz="1600" dirty="0"/>
          </a:p>
        </p:txBody>
      </p:sp>
      <p:sp>
        <p:nvSpPr>
          <p:cNvPr id="67" name="Oval 66"/>
          <p:cNvSpPr/>
          <p:nvPr/>
        </p:nvSpPr>
        <p:spPr>
          <a:xfrm>
            <a:off x="354399" y="567754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ight Arrow 68"/>
          <p:cNvSpPr/>
          <p:nvPr/>
        </p:nvSpPr>
        <p:spPr>
          <a:xfrm rot="18951259" flipV="1">
            <a:off x="4129694" y="4543193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256226" y="3922118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Decide create contract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3317318" y="3967969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/>
          <p:cNvSpPr/>
          <p:nvPr/>
        </p:nvSpPr>
        <p:spPr>
          <a:xfrm>
            <a:off x="6418242" y="2885203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20" y="4671470"/>
            <a:ext cx="870625" cy="915061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 rot="2238104" flipV="1">
            <a:off x="6109856" y="4528354"/>
            <a:ext cx="11935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73063" y="4952292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Contract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043359" y="54603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77" name="Oval 76"/>
          <p:cNvSpPr/>
          <p:nvPr/>
        </p:nvSpPr>
        <p:spPr>
          <a:xfrm>
            <a:off x="6208224" y="497079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  <p:bldP spid="34" grpId="0" animBg="1"/>
      <p:bldP spid="41" grpId="0"/>
      <p:bldP spid="42" grpId="0" animBg="1"/>
      <p:bldP spid="46" grpId="0"/>
      <p:bldP spid="4" grpId="0" animBg="1"/>
      <p:bldP spid="49" grpId="0" animBg="1"/>
      <p:bldP spid="51" grpId="0"/>
      <p:bldP spid="54" grpId="0"/>
      <p:bldP spid="55" grpId="0" animBg="1"/>
      <p:bldP spid="57" grpId="0" animBg="1"/>
      <p:bldP spid="58" grpId="0"/>
      <p:bldP spid="59" grpId="0"/>
      <p:bldP spid="60" grpId="0" animBg="1"/>
      <p:bldP spid="62" grpId="0" animBg="1"/>
      <p:bldP spid="63" grpId="0"/>
      <p:bldP spid="64" grpId="0"/>
      <p:bldP spid="65" grpId="0" animBg="1"/>
      <p:bldP spid="8" grpId="0" animBg="1"/>
      <p:bldP spid="66" grpId="0"/>
      <p:bldP spid="67" grpId="0" animBg="1"/>
      <p:bldP spid="69" grpId="0" animBg="1"/>
      <p:bldP spid="70" grpId="0"/>
      <p:bldP spid="71" grpId="0" animBg="1"/>
      <p:bldP spid="72" grpId="0" animBg="1"/>
      <p:bldP spid="74" grpId="0" animBg="1"/>
      <p:bldP spid="75" grpId="0"/>
      <p:bldP spid="76" grpId="0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" y="2122372"/>
            <a:ext cx="922639" cy="922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36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" y="4371096"/>
            <a:ext cx="1196625" cy="998367"/>
          </a:xfrm>
        </p:spPr>
      </p:pic>
      <p:sp>
        <p:nvSpPr>
          <p:cNvPr id="37" name="TextBox 36"/>
          <p:cNvSpPr txBox="1"/>
          <p:nvPr/>
        </p:nvSpPr>
        <p:spPr>
          <a:xfrm>
            <a:off x="647323" y="53204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59338" y="2944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4" y="2060243"/>
            <a:ext cx="770021" cy="148433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9450754">
            <a:off x="1860423" y="3751937"/>
            <a:ext cx="2308569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851" y="397829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Create request</a:t>
            </a: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2995361" y="401420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79889" y="35733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753998" y="3662527"/>
            <a:ext cx="98050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4275" y="3231484"/>
            <a:ext cx="8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Belong     to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96" y="2093587"/>
            <a:ext cx="1425807" cy="142580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86216" y="199634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Schedule check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206233" y="342008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Return data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6884680" y="35445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4" name="Curved Down Arrow 53"/>
          <p:cNvSpPr/>
          <p:nvPr/>
        </p:nvSpPr>
        <p:spPr>
          <a:xfrm>
            <a:off x="5288754" y="226203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 rot="10800000">
            <a:off x="5288754" y="290992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92318" y="204123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262681" y="346496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10800000">
            <a:off x="1740458" y="2480676"/>
            <a:ext cx="2138772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92760" y="22074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 Send email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2205837" y="225235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7323" y="4552071"/>
            <a:ext cx="1414799" cy="10403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06745" y="5609126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889644" y="4978350"/>
            <a:ext cx="1989586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8160" y="47074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314713" y="467990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request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0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/>
      <p:bldP spid="37" grpId="0"/>
      <p:bldP spid="38" grpId="0" animBg="1"/>
      <p:bldP spid="40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2" grpId="0"/>
      <p:bldP spid="63" grpId="0" animBg="1"/>
      <p:bldP spid="64" grpId="0" animBg="1"/>
      <p:bldP spid="65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2755</TotalTime>
  <Words>901</Words>
  <Application>Microsoft Office PowerPoint</Application>
  <PresentationFormat>On-screen Show (4:3)</PresentationFormat>
  <Paragraphs>286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Business Model</vt:lpstr>
      <vt:lpstr>Revenue Model  Based on commission</vt:lpstr>
      <vt:lpstr>Revenue Model  Based on price difference</vt:lpstr>
      <vt:lpstr>System component</vt:lpstr>
      <vt:lpstr>Project Features  Search Office - Request Appointment - Create Contract</vt:lpstr>
      <vt:lpstr>Project Features  Request Office</vt:lpstr>
      <vt:lpstr>Project Features  Request Rental/Repair</vt:lpstr>
      <vt:lpstr>Project Features  Extend/Return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94</cp:revision>
  <dcterms:created xsi:type="dcterms:W3CDTF">2015-08-02T08:20:05Z</dcterms:created>
  <dcterms:modified xsi:type="dcterms:W3CDTF">2015-08-22T07:42:22Z</dcterms:modified>
</cp:coreProperties>
</file>